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97" r:id="rId2"/>
    <p:sldId id="398" r:id="rId3"/>
    <p:sldId id="399" r:id="rId4"/>
    <p:sldId id="400" r:id="rId5"/>
    <p:sldId id="401" r:id="rId6"/>
    <p:sldId id="402" r:id="rId7"/>
    <p:sldId id="403" r:id="rId8"/>
    <p:sldId id="404" r:id="rId9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78561" autoAdjust="0"/>
  </p:normalViewPr>
  <p:slideViewPr>
    <p:cSldViewPr snapToGrid="0" snapToObjects="1">
      <p:cViewPr>
        <p:scale>
          <a:sx n="100" d="100"/>
          <a:sy n="100" d="100"/>
        </p:scale>
        <p:origin x="-906" y="792"/>
      </p:cViewPr>
      <p:guideLst>
        <p:guide orient="horz" pos="1283"/>
        <p:guide pos="1643"/>
      </p:guideLst>
    </p:cSldViewPr>
  </p:slideViewPr>
  <p:outlineViewPr>
    <p:cViewPr>
      <p:scale>
        <a:sx n="33" d="100"/>
        <a:sy n="33" d="100"/>
      </p:scale>
      <p:origin x="0" y="239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D5240AD-D0E5-8743-BED0-4875EEDE37D1}" type="datetimeFigureOut">
              <a:rPr lang="en-US" smtClean="0"/>
              <a:t>6/21/2014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9F1AF83-5EC3-2645-9357-E8053F4E6264}" type="datetimeFigureOut">
              <a:rPr lang="en-US" smtClean="0"/>
              <a:t>6/21/2014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01:40 (Optional)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2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06933" y="6361663"/>
            <a:ext cx="272822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088362" y="6355274"/>
            <a:ext cx="157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02533" y="6379642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Comic Sans MS" panose="030F0702030302020204" pitchFamily="66" charset="0"/>
              <a:buChar char="&gt;"/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46491" y="6356350"/>
            <a:ext cx="265445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62393" y="6356350"/>
            <a:ext cx="2638553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45" y="489171"/>
            <a:ext cx="4941529" cy="173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3826" y="6348456"/>
            <a:ext cx="2682984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57175" y="6356350"/>
            <a:ext cx="264377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47651" y="6356350"/>
            <a:ext cx="265329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6977" y="6356350"/>
            <a:ext cx="2733969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4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2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Arrange three LEDs (Red, Yellow and Green) in a row and make them glow like a traffic light</a:t>
            </a:r>
          </a:p>
          <a:p>
            <a:r>
              <a:rPr lang="en-US" dirty="0" smtClean="0"/>
              <a:t>10 seconds Green</a:t>
            </a:r>
          </a:p>
          <a:p>
            <a:r>
              <a:rPr lang="en-US" dirty="0" smtClean="0"/>
              <a:t>2 seconds Yellow</a:t>
            </a:r>
          </a:p>
          <a:p>
            <a:r>
              <a:rPr lang="en-US" dirty="0" smtClean="0"/>
              <a:t>10 seconds 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VID_20140228_21272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39" y="2994211"/>
            <a:ext cx="4579802" cy="25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5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03" y="1226579"/>
            <a:ext cx="2775271" cy="224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need?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52086" y="6356350"/>
            <a:ext cx="2895600" cy="365125"/>
          </a:xfr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00592" y="1417638"/>
            <a:ext cx="2366884" cy="157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5842" y="3966696"/>
            <a:ext cx="1866035" cy="139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C:\Users\pbhatter\Desktop\Archive\IOT\Arduino\Workshop material\red L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02" y="4425478"/>
            <a:ext cx="1211873" cy="121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56948" y="5452685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Red, Green,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Yellow L-E-D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3982" y="166158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888" y="5287693"/>
            <a:ext cx="928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Wires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1 Red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1 Black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13260" y="307637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Breadboard</a:t>
            </a:r>
          </a:p>
        </p:txBody>
      </p:sp>
      <p:pic>
        <p:nvPicPr>
          <p:cNvPr id="1026" name="Picture 2" descr="C:\Users\pbhatter\AppData\Local\Microsoft\Windows\Temporary Internet Files\Content.IE5\CR676WFS\MC900431595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00" y="4117128"/>
            <a:ext cx="1828572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0" y="2515039"/>
            <a:ext cx="1214437" cy="95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762371" y="5761034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Laptop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1776" y="3470268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USB cable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8" y="4133968"/>
            <a:ext cx="346967" cy="11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71" y="3940697"/>
            <a:ext cx="292753" cy="136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447" y="4077599"/>
            <a:ext cx="1433359" cy="155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132256" y="4075878"/>
            <a:ext cx="13612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Brown Ring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Violet Ring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Red Ring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464669" y="4844562"/>
            <a:ext cx="336814" cy="61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64669" y="4284785"/>
            <a:ext cx="547829" cy="339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11915" y="4604239"/>
            <a:ext cx="495076" cy="124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58807" y="565702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3 Resistors (270 ohms)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68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118" y="181049"/>
            <a:ext cx="6306779" cy="939307"/>
          </a:xfrm>
        </p:spPr>
        <p:txBody>
          <a:bodyPr/>
          <a:lstStyle/>
          <a:p>
            <a:r>
              <a:rPr lang="en-US" dirty="0" smtClean="0"/>
              <a:t>The circuit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947182" y="2497540"/>
            <a:ext cx="0" cy="6271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947182" y="2497540"/>
            <a:ext cx="1120988" cy="20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30806" y="2402006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45047" y="2402006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676633" y="2402006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367284" y="2402006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81525" y="2402006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68170" y="2497540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13111" y="2402006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26842" y="2518012"/>
            <a:ext cx="1092958" cy="159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32"/>
          <p:cNvSpPr/>
          <p:nvPr/>
        </p:nvSpPr>
        <p:spPr>
          <a:xfrm rot="10800000">
            <a:off x="5841215" y="3527107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034831" y="2533916"/>
            <a:ext cx="3708" cy="1004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841214" y="3977341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269382" y="3730195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046757" y="4010457"/>
            <a:ext cx="3708" cy="1004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610751" y="5014776"/>
            <a:ext cx="6520966" cy="8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610751" y="4348937"/>
            <a:ext cx="1" cy="674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301622" y="2663021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270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11620" y="5498105"/>
            <a:ext cx="8544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omic Sans MS" panose="030F0702030302020204" pitchFamily="66" charset="0"/>
              </a:rPr>
              <a:t>… in the </a:t>
            </a:r>
            <a:r>
              <a:rPr lang="en-US" sz="3600" dirty="0">
                <a:latin typeface="Comic Sans MS" panose="030F0702030302020204" pitchFamily="66" charset="0"/>
              </a:rPr>
              <a:t>language of the </a:t>
            </a:r>
            <a:r>
              <a:rPr lang="en-US" sz="3600" dirty="0" smtClean="0">
                <a:latin typeface="Comic Sans MS" panose="030F0702030302020204" pitchFamily="66" charset="0"/>
              </a:rPr>
              <a:t>engineers !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70009" y="2691072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9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err="1" smtClean="0">
                <a:latin typeface="Comic Sans MS" panose="030F0702030302020204" pitchFamily="66" charset="0"/>
              </a:rPr>
              <a:t>milli</a:t>
            </a:r>
            <a:r>
              <a:rPr lang="en-US" dirty="0" smtClean="0">
                <a:latin typeface="Comic Sans MS" panose="030F0702030302020204" pitchFamily="66" charset="0"/>
              </a:rPr>
              <a:t> Ampere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6603" y="3130036"/>
            <a:ext cx="2167597" cy="12189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56604" y="3228465"/>
            <a:ext cx="232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omic Sans MS" panose="030F0702030302020204" pitchFamily="66" charset="0"/>
              </a:rPr>
              <a:t>   13        12       11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64343" y="400477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GND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7279" y="3329068"/>
            <a:ext cx="10262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latin typeface="Comic Sans MS" panose="030F0702030302020204" pitchFamily="66" charset="0"/>
            </a:endParaRPr>
          </a:p>
          <a:p>
            <a:r>
              <a:rPr lang="en-US" dirty="0" smtClean="0">
                <a:latin typeface="Comic Sans MS" panose="030F0702030302020204" pitchFamily="66" charset="0"/>
              </a:rPr>
              <a:t>Arduino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308021" y="1979002"/>
            <a:ext cx="0" cy="11771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308021" y="2016533"/>
            <a:ext cx="1631113" cy="20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101770" y="1920999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4316011" y="1920999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547597" y="1920999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238248" y="1920999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452489" y="1920999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39134" y="2016533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684075" y="1920999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797806" y="1979974"/>
            <a:ext cx="2110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Isosceles Triangle 52"/>
          <p:cNvSpPr/>
          <p:nvPr/>
        </p:nvSpPr>
        <p:spPr>
          <a:xfrm rot="10800000">
            <a:off x="6714698" y="3494649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53" idx="3"/>
          </p:cNvCxnSpPr>
          <p:nvPr/>
        </p:nvCxnSpPr>
        <p:spPr>
          <a:xfrm flipH="1" flipV="1">
            <a:off x="6908325" y="2001765"/>
            <a:ext cx="3697" cy="14928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714697" y="3944883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908325" y="3978000"/>
            <a:ext cx="15623" cy="1045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965519" y="2032382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270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5348176" y="2439666"/>
            <a:ext cx="50186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501186" y="1602802"/>
            <a:ext cx="2405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069754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4283995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4515581" y="1507268"/>
            <a:ext cx="136478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206232" y="1507268"/>
            <a:ext cx="77763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420473" y="1507268"/>
            <a:ext cx="133989" cy="232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907118" y="1602802"/>
            <a:ext cx="162636" cy="136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652059" y="1507268"/>
            <a:ext cx="113731" cy="116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813111" y="1564023"/>
            <a:ext cx="3306680" cy="204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1501186" y="1564024"/>
            <a:ext cx="0" cy="15660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7109346" y="3713715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94"/>
          <p:cNvSpPr/>
          <p:nvPr/>
        </p:nvSpPr>
        <p:spPr>
          <a:xfrm rot="10800000">
            <a:off x="7922467" y="3597797"/>
            <a:ext cx="394648" cy="40701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</p:cNvCxnSpPr>
          <p:nvPr/>
        </p:nvCxnSpPr>
        <p:spPr>
          <a:xfrm flipV="1">
            <a:off x="8119791" y="1574258"/>
            <a:ext cx="11926" cy="2023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922466" y="4048031"/>
            <a:ext cx="387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131717" y="4081148"/>
            <a:ext cx="0" cy="933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333538" y="3855899"/>
            <a:ext cx="197069" cy="1564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931575" y="1078512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270 </a:t>
            </a:r>
            <a:r>
              <a:rPr lang="en-US" sz="2400" dirty="0"/>
              <a:t>Ω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78040" y="404803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G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745622" y="413149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543817" y="404803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Y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2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9058" cy="692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16669" y="-140844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Let’s build!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54284" y="5826343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Long leg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605214" y="4545955"/>
            <a:ext cx="1976311" cy="154199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53200" y="67180"/>
            <a:ext cx="27911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Port 13 to Red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Port 12 to Yellow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Port 11 to Green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1268" y="1876301"/>
            <a:ext cx="4275116" cy="335918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112469" y="1370708"/>
            <a:ext cx="1440731" cy="48069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-57150" y="605295"/>
            <a:ext cx="2714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– </a:t>
            </a:r>
            <a:r>
              <a:rPr lang="en-US" sz="1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ve</a:t>
            </a:r>
            <a:r>
              <a:rPr lang="en-US" sz="1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of Board To GND on Arduino</a:t>
            </a:r>
            <a:endParaRPr lang="en-US" sz="1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165998" y="1128515"/>
            <a:ext cx="551330" cy="4843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107753" y="605295"/>
            <a:ext cx="4445447" cy="168198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3435" y="5235487"/>
            <a:ext cx="2717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–</a:t>
            </a:r>
            <a:r>
              <a:rPr lang="en-US" sz="2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ve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leg of all LEDs to  -</a:t>
            </a:r>
            <a:r>
              <a:rPr lang="en-US" sz="2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ve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of the Board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58140" y="2501079"/>
            <a:ext cx="2337228" cy="273440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85800" y="1612902"/>
            <a:ext cx="6000008" cy="366426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85805" y="1128515"/>
            <a:ext cx="2679369" cy="108318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209388" y="4053506"/>
            <a:ext cx="372137" cy="203444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614529" y="3865611"/>
            <a:ext cx="1259556" cy="227484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3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4774" cy="688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153" y="494307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Let’s build!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9079" y="5592057"/>
            <a:ext cx="300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USB cable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5413" y="1689847"/>
            <a:ext cx="2714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Connect – </a:t>
            </a:r>
            <a:r>
              <a:rPr lang="en-US" sz="2400" b="1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ve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 of Board To GND on Arduino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488788" y="2373292"/>
            <a:ext cx="1498456" cy="34177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488739" y="2899050"/>
            <a:ext cx="1071581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238017" y="1939230"/>
            <a:ext cx="749227" cy="20559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812421" y="2160765"/>
            <a:ext cx="1174823" cy="11602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87244" y="191785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Connect</a:t>
            </a:r>
          </a:p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Port 13 to 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Red LED’s resistor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Port 12 to 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Yellow LED’s Resistor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Port 11 to </a:t>
            </a:r>
            <a:r>
              <a:rPr lang="en-US" sz="24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Green LEDs resistor</a:t>
            </a:r>
            <a:endParaRPr lang="en-US" sz="24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7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08" y="1259533"/>
            <a:ext cx="5162843" cy="5388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 flipV="1">
            <a:off x="635047" y="1694262"/>
            <a:ext cx="711429" cy="3516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72878" y="1897350"/>
            <a:ext cx="2860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Click on Upload to send the instructions from the computer to Arduino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2878" y="5276166"/>
            <a:ext cx="2948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Verify instructions were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Uploaded!!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And there were no errors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........</a:t>
            </a: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783044" y="5500468"/>
            <a:ext cx="3289834" cy="11474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195754" y="1897350"/>
            <a:ext cx="4824047" cy="29721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5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72764" y="340860"/>
            <a:ext cx="5240215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redLEDPort</a:t>
            </a:r>
            <a:r>
              <a:rPr lang="en-US" sz="1600" dirty="0"/>
              <a:t> = 13 ;</a:t>
            </a:r>
          </a:p>
          <a:p>
            <a:pPr marL="0" indent="0">
              <a:buNone/>
            </a:pP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yellowLEDPort</a:t>
            </a:r>
            <a:r>
              <a:rPr lang="en-US" sz="1600" dirty="0"/>
              <a:t> = 12 ;</a:t>
            </a:r>
          </a:p>
          <a:p>
            <a:pPr marL="0" indent="0">
              <a:buNone/>
            </a:pP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greenLEDPort</a:t>
            </a:r>
            <a:r>
              <a:rPr lang="en-US" sz="1600" dirty="0"/>
              <a:t> = 11 ;</a:t>
            </a:r>
          </a:p>
          <a:p>
            <a:pPr marL="0" indent="0">
              <a:buNone/>
            </a:pPr>
            <a:r>
              <a:rPr lang="en-US" sz="1600" dirty="0" smtClean="0"/>
              <a:t>void </a:t>
            </a:r>
            <a:r>
              <a:rPr lang="en-US" sz="1600" dirty="0"/>
              <a:t>setup()</a:t>
            </a:r>
          </a:p>
          <a:p>
            <a:pPr marL="0" indent="0">
              <a:buNone/>
            </a:pP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/>
              <a:t>   </a:t>
            </a:r>
            <a:r>
              <a:rPr lang="en-US" sz="1600" dirty="0" err="1"/>
              <a:t>pinMode</a:t>
            </a:r>
            <a:r>
              <a:rPr lang="en-US" sz="1600" dirty="0"/>
              <a:t>(</a:t>
            </a:r>
            <a:r>
              <a:rPr lang="en-US" sz="1600" dirty="0" err="1"/>
              <a:t>redLEDPort</a:t>
            </a:r>
            <a:r>
              <a:rPr lang="en-US" sz="1600" dirty="0"/>
              <a:t>, OUTPUT);</a:t>
            </a:r>
          </a:p>
          <a:p>
            <a:pPr marL="0" indent="0">
              <a:buNone/>
            </a:pPr>
            <a:r>
              <a:rPr lang="en-US" sz="1600" dirty="0"/>
              <a:t>   </a:t>
            </a:r>
            <a:r>
              <a:rPr lang="en-US" sz="1600" dirty="0" err="1"/>
              <a:t>pinMode</a:t>
            </a:r>
            <a:r>
              <a:rPr lang="en-US" sz="1600" dirty="0"/>
              <a:t>(</a:t>
            </a:r>
            <a:r>
              <a:rPr lang="en-US" sz="1600" dirty="0" err="1"/>
              <a:t>yellowLEDPort</a:t>
            </a:r>
            <a:r>
              <a:rPr lang="en-US" sz="1600" dirty="0"/>
              <a:t>, OUTPUT);</a:t>
            </a:r>
          </a:p>
          <a:p>
            <a:pPr marL="0" indent="0">
              <a:buNone/>
            </a:pPr>
            <a:r>
              <a:rPr lang="en-US" sz="1600" dirty="0"/>
              <a:t>   </a:t>
            </a:r>
            <a:r>
              <a:rPr lang="en-US" sz="1600" dirty="0" err="1"/>
              <a:t>pinMode</a:t>
            </a:r>
            <a:r>
              <a:rPr lang="en-US" sz="1600" dirty="0"/>
              <a:t> (</a:t>
            </a:r>
            <a:r>
              <a:rPr lang="en-US" sz="1600" dirty="0" err="1"/>
              <a:t>greenLEDPort</a:t>
            </a:r>
            <a:r>
              <a:rPr lang="en-US" sz="1600" dirty="0"/>
              <a:t>, OUTPUT);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void loop() {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greenLEDPort</a:t>
            </a:r>
            <a:r>
              <a:rPr lang="en-US" sz="1600" dirty="0"/>
              <a:t>, HIGH);</a:t>
            </a:r>
          </a:p>
          <a:p>
            <a:pPr marL="0" indent="0">
              <a:buNone/>
            </a:pPr>
            <a:r>
              <a:rPr lang="en-US" sz="1600" dirty="0"/>
              <a:t>  delay(10000);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greenLEDPort</a:t>
            </a:r>
            <a:r>
              <a:rPr lang="en-US" sz="1600" dirty="0"/>
              <a:t>, LOW);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yellowLEDPort</a:t>
            </a:r>
            <a:r>
              <a:rPr lang="en-US" sz="1600" dirty="0"/>
              <a:t>, HIGH);</a:t>
            </a:r>
          </a:p>
          <a:p>
            <a:pPr marL="0" indent="0">
              <a:buNone/>
            </a:pPr>
            <a:r>
              <a:rPr lang="en-US" sz="1600" dirty="0"/>
              <a:t>  delay(2000);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yellowLEDPort</a:t>
            </a:r>
            <a:r>
              <a:rPr lang="en-US" sz="1600" dirty="0"/>
              <a:t>, LOW);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redLEDPort</a:t>
            </a:r>
            <a:r>
              <a:rPr lang="en-US" sz="1600" dirty="0"/>
              <a:t>, HIGH);</a:t>
            </a:r>
          </a:p>
          <a:p>
            <a:pPr marL="0" indent="0">
              <a:buNone/>
            </a:pPr>
            <a:r>
              <a:rPr lang="en-US" sz="1600" dirty="0"/>
              <a:t>  delay(10000);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digitalWrite</a:t>
            </a:r>
            <a:r>
              <a:rPr lang="en-US" sz="1600" dirty="0"/>
              <a:t>(</a:t>
            </a:r>
            <a:r>
              <a:rPr lang="en-US" sz="1600" dirty="0" err="1"/>
              <a:t>redLEDPort</a:t>
            </a:r>
            <a:r>
              <a:rPr lang="en-US" sz="1600" dirty="0"/>
              <a:t>, LOW);  </a:t>
            </a:r>
          </a:p>
          <a:p>
            <a:pPr marL="0" indent="0">
              <a:buNone/>
            </a:pPr>
            <a:r>
              <a:rPr lang="en-US" sz="1600" dirty="0"/>
              <a:t>  delay(1000);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7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3044825"/>
            <a:ext cx="7772400" cy="1470025"/>
          </a:xfrm>
        </p:spPr>
        <p:txBody>
          <a:bodyPr/>
          <a:lstStyle/>
          <a:p>
            <a:r>
              <a:rPr lang="en-US" sz="7200" dirty="0" smtClean="0"/>
              <a:t>Did it work?</a:t>
            </a:r>
            <a:endParaRPr lang="en-US" sz="7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924800" y="6356350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oxx4Kids-pptx-template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Devoxx4Kids-pptx-template (1)</Template>
  <TotalTime>7609</TotalTime>
  <Words>294</Words>
  <Application>Microsoft Office PowerPoint</Application>
  <PresentationFormat>On-screen Show (4:3)</PresentationFormat>
  <Paragraphs>85</Paragraphs>
  <Slides>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Devoxx4Kids-pptx-template (1)</vt:lpstr>
      <vt:lpstr>Activity #4</vt:lpstr>
      <vt:lpstr>What do you need?</vt:lpstr>
      <vt:lpstr>The circuit diagram</vt:lpstr>
      <vt:lpstr>PowerPoint Presentation</vt:lpstr>
      <vt:lpstr>PowerPoint Presentation</vt:lpstr>
      <vt:lpstr>Sketch</vt:lpstr>
      <vt:lpstr>PowerPoint Presentation</vt:lpstr>
      <vt:lpstr>Did it work?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Pradeep</dc:creator>
  <cp:lastModifiedBy>Pradeep</cp:lastModifiedBy>
  <cp:revision>244</cp:revision>
  <cp:lastPrinted>2014-02-20T07:11:17Z</cp:lastPrinted>
  <dcterms:created xsi:type="dcterms:W3CDTF">2014-02-19T04:10:55Z</dcterms:created>
  <dcterms:modified xsi:type="dcterms:W3CDTF">2014-06-22T04:22:26Z</dcterms:modified>
</cp:coreProperties>
</file>